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2904" r:id="rId2"/>
    <p:sldId id="2905" r:id="rId3"/>
    <p:sldId id="2845" r:id="rId4"/>
    <p:sldId id="2885" r:id="rId5"/>
    <p:sldId id="2901" r:id="rId6"/>
    <p:sldId id="2907" r:id="rId7"/>
    <p:sldId id="2888" r:id="rId8"/>
    <p:sldId id="2903" r:id="rId9"/>
    <p:sldId id="2889" r:id="rId10"/>
    <p:sldId id="2891" r:id="rId11"/>
    <p:sldId id="2892" r:id="rId12"/>
    <p:sldId id="2893" r:id="rId13"/>
    <p:sldId id="2894" r:id="rId14"/>
    <p:sldId id="2895" r:id="rId15"/>
    <p:sldId id="2896" r:id="rId16"/>
    <p:sldId id="2897" r:id="rId17"/>
    <p:sldId id="2898" r:id="rId18"/>
    <p:sldId id="2899" r:id="rId19"/>
    <p:sldId id="2900" r:id="rId20"/>
    <p:sldId id="2906" r:id="rId21"/>
  </p:sldIdLst>
  <p:sldSz cx="12858750" cy="723265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CB824"/>
    <a:srgbClr val="9AC343"/>
    <a:srgbClr val="285301"/>
    <a:srgbClr val="B2DC66"/>
    <a:srgbClr val="131E2C"/>
    <a:srgbClr val="B4A09B"/>
    <a:srgbClr val="80705F"/>
    <a:srgbClr val="806342"/>
    <a:srgbClr val="501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 autoAdjust="0"/>
    <p:restoredTop sz="95317" autoAdjust="0"/>
  </p:normalViewPr>
  <p:slideViewPr>
    <p:cSldViewPr>
      <p:cViewPr varScale="1">
        <p:scale>
          <a:sx n="65" d="100"/>
          <a:sy n="65" d="100"/>
        </p:scale>
        <p:origin x="-816" y="-102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2020/12/8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8571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06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41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325228" y="628062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9273414"/>
      </p:ext>
    </p:extLst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3787" y="2246694"/>
            <a:ext cx="10931178" cy="155036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9345" y="4098266"/>
            <a:ext cx="9000062" cy="1848028"/>
          </a:xfrm>
        </p:spPr>
        <p:txBody>
          <a:bodyPr/>
          <a:lstStyle>
            <a:lvl1pPr marL="0" indent="0" algn="ctr">
              <a:buNone/>
              <a:defRPr/>
            </a:lvl1pPr>
            <a:lvl2pPr marL="510235" indent="0" algn="ctr">
              <a:buNone/>
              <a:defRPr/>
            </a:lvl2pPr>
            <a:lvl3pPr marL="1020470" indent="0" algn="ctr">
              <a:buNone/>
              <a:defRPr/>
            </a:lvl3pPr>
            <a:lvl4pPr marL="1530706" indent="0" algn="ctr">
              <a:buNone/>
              <a:defRPr/>
            </a:lvl4pPr>
            <a:lvl5pPr marL="2040941" indent="0" algn="ctr">
              <a:buNone/>
              <a:defRPr/>
            </a:lvl5pPr>
            <a:lvl6pPr marL="2551176" indent="0" algn="ctr">
              <a:buNone/>
              <a:defRPr/>
            </a:lvl6pPr>
            <a:lvl7pPr marL="3061411" indent="0" algn="ctr">
              <a:buNone/>
              <a:defRPr/>
            </a:lvl7pPr>
            <a:lvl8pPr marL="3571646" indent="0" algn="ctr">
              <a:buNone/>
              <a:defRPr/>
            </a:lvl8pPr>
            <a:lvl9pPr marL="4081882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27A6-8F23-4FD8-99D7-65F7BBD77BC3}" type="datetime1">
              <a:rPr lang="zh-CN" altLang="en-US"/>
              <a:t>2020/12/8</a:t>
            </a:fld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3AAE-E914-4D6E-82C6-52CCDABA6568}" type="slidenum">
              <a:rPr lang="zh-CN" altLang="en-US"/>
              <a:t>‹#›</a:t>
            </a:fld>
            <a:endParaRPr lang="zh-CN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40705"/>
      </p:ext>
    </p:extLst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 spd="slow" advClick="0" advTm="500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梯形 23"/>
          <p:cNvSpPr/>
          <p:nvPr/>
        </p:nvSpPr>
        <p:spPr bwMode="auto">
          <a:xfrm>
            <a:off x="-1606453" y="3143794"/>
            <a:ext cx="16071657" cy="4081986"/>
          </a:xfrm>
          <a:prstGeom prst="trapezoid">
            <a:avLst>
              <a:gd name="adj" fmla="val 132982"/>
            </a:avLst>
          </a:prstGeom>
          <a:gradFill>
            <a:gsLst>
              <a:gs pos="55000">
                <a:schemeClr val="bg1">
                  <a:lumMod val="85000"/>
                  <a:alpha val="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02047" tIns="51024" rIns="102047" bIns="51024" numCol="1" rtlCol="0" anchor="t" anchorCtr="0" compatLnSpc="1"/>
          <a:lstStyle/>
          <a:p>
            <a:pPr defTabSz="1020470"/>
            <a:endParaRPr lang="zh-CN" altLang="en-US" sz="2000">
              <a:latin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53091" y="248532"/>
            <a:ext cx="12911841" cy="6460466"/>
            <a:chOff x="-719413" y="222675"/>
            <a:chExt cx="13108305" cy="5788328"/>
          </a:xfrm>
        </p:grpSpPr>
        <p:grpSp>
          <p:nvGrpSpPr>
            <p:cNvPr id="26" name="组合 25"/>
            <p:cNvGrpSpPr/>
            <p:nvPr/>
          </p:nvGrpSpPr>
          <p:grpSpPr>
            <a:xfrm>
              <a:off x="-719413" y="222675"/>
              <a:ext cx="5112355" cy="5788328"/>
              <a:chOff x="-719413" y="222675"/>
              <a:chExt cx="5112355" cy="5788328"/>
            </a:xfrm>
          </p:grpSpPr>
          <p:cxnSp>
            <p:nvCxnSpPr>
              <p:cNvPr id="12" name="直接连接符 11"/>
              <p:cNvCxnSpPr/>
              <p:nvPr/>
            </p:nvCxnSpPr>
            <p:spPr bwMode="auto">
              <a:xfrm flipV="1">
                <a:off x="0" y="2016002"/>
                <a:ext cx="4392942" cy="39950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gradFill>
                  <a:gsLst>
                    <a:gs pos="10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直接连接符 43"/>
              <p:cNvCxnSpPr/>
              <p:nvPr/>
            </p:nvCxnSpPr>
            <p:spPr bwMode="auto">
              <a:xfrm flipV="1">
                <a:off x="-719413" y="1619931"/>
                <a:ext cx="5112355" cy="23935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gradFill>
                  <a:gsLst>
                    <a:gs pos="10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直接连接符 47"/>
              <p:cNvCxnSpPr/>
              <p:nvPr/>
            </p:nvCxnSpPr>
            <p:spPr bwMode="auto">
              <a:xfrm flipV="1">
                <a:off x="-719413" y="1252207"/>
                <a:ext cx="4968345" cy="105465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gradFill>
                  <a:gsLst>
                    <a:gs pos="10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直接连接符 50"/>
              <p:cNvCxnSpPr/>
              <p:nvPr/>
            </p:nvCxnSpPr>
            <p:spPr bwMode="auto">
              <a:xfrm>
                <a:off x="-467396" y="222675"/>
                <a:ext cx="4608320" cy="5857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gradFill>
                  <a:gsLst>
                    <a:gs pos="10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组合 54"/>
            <p:cNvGrpSpPr/>
            <p:nvPr/>
          </p:nvGrpSpPr>
          <p:grpSpPr>
            <a:xfrm flipH="1">
              <a:off x="6993394" y="222675"/>
              <a:ext cx="5395498" cy="5788328"/>
              <a:chOff x="-719413" y="222675"/>
              <a:chExt cx="5112355" cy="5788328"/>
            </a:xfrm>
          </p:grpSpPr>
          <p:cxnSp>
            <p:nvCxnSpPr>
              <p:cNvPr id="56" name="直接连接符 55"/>
              <p:cNvCxnSpPr/>
              <p:nvPr/>
            </p:nvCxnSpPr>
            <p:spPr bwMode="auto">
              <a:xfrm flipV="1">
                <a:off x="0" y="2016002"/>
                <a:ext cx="4392942" cy="39950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gradFill>
                  <a:gsLst>
                    <a:gs pos="10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直接连接符 56"/>
              <p:cNvCxnSpPr/>
              <p:nvPr/>
            </p:nvCxnSpPr>
            <p:spPr bwMode="auto">
              <a:xfrm flipV="1">
                <a:off x="-719413" y="1619931"/>
                <a:ext cx="5112355" cy="23935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gradFill>
                  <a:gsLst>
                    <a:gs pos="10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直接连接符 57"/>
              <p:cNvCxnSpPr/>
              <p:nvPr/>
            </p:nvCxnSpPr>
            <p:spPr bwMode="auto">
              <a:xfrm flipV="1">
                <a:off x="-719413" y="1252207"/>
                <a:ext cx="4968345" cy="105465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gradFill>
                  <a:gsLst>
                    <a:gs pos="10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直接连接符 58"/>
              <p:cNvCxnSpPr/>
              <p:nvPr/>
            </p:nvCxnSpPr>
            <p:spPr bwMode="auto">
              <a:xfrm>
                <a:off x="-467396" y="222675"/>
                <a:ext cx="4608320" cy="5857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gradFill>
                  <a:gsLst>
                    <a:gs pos="10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" name="椭圆 26"/>
          <p:cNvSpPr/>
          <p:nvPr/>
        </p:nvSpPr>
        <p:spPr bwMode="auto">
          <a:xfrm>
            <a:off x="3639865" y="78924"/>
            <a:ext cx="5625081" cy="5625633"/>
          </a:xfrm>
          <a:prstGeom prst="ellipse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02047" tIns="51024" rIns="102047" bIns="51024" numCol="1" rtlCol="0" anchor="t" anchorCtr="0" compatLnSpc="1"/>
          <a:lstStyle/>
          <a:p>
            <a:pPr defTabSz="1020470"/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4101" name="TextBox 6"/>
          <p:cNvSpPr>
            <a:spLocks noChangeArrowheads="1"/>
          </p:cNvSpPr>
          <p:nvPr/>
        </p:nvSpPr>
        <p:spPr bwMode="auto">
          <a:xfrm>
            <a:off x="1538640" y="5397102"/>
            <a:ext cx="9859287" cy="5954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w="1206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047" tIns="51024" rIns="102047" bIns="51024">
            <a:spAutoFit/>
            <a:sp3d prstMaterial="plastic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CONFERENCE REPORT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4557167" y="6224460"/>
            <a:ext cx="3824286" cy="632225"/>
          </a:xfrm>
          <a:prstGeom prst="roundRect">
            <a:avLst>
              <a:gd name="adj" fmla="val 50000"/>
            </a:avLst>
          </a:prstGeom>
          <a:solidFill>
            <a:srgbClr val="0096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02047" tIns="51024" rIns="102047" bIns="51024" numCol="1" rtlCol="0" anchor="t" anchorCtr="0" compatLnSpc="1"/>
          <a:lstStyle/>
          <a:p>
            <a:pPr algn="ctr" eaLnBrk="1" hangingPunct="1"/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November 19-21, 2020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16" y="-331265"/>
            <a:ext cx="6107230" cy="61078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55730" y="1745746"/>
            <a:ext cx="2288388" cy="2565257"/>
          </a:xfrm>
          <a:prstGeom prst="rect">
            <a:avLst/>
          </a:prstGeom>
          <a:noFill/>
        </p:spPr>
        <p:txBody>
          <a:bodyPr wrap="none" lIns="102047" tIns="51024" rIns="102047" bIns="51024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ICRER </a:t>
            </a:r>
          </a:p>
          <a:p>
            <a:pPr algn="ctr"/>
            <a:r>
              <a:rPr lang="en-US" altLang="zh-CN" sz="8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2020</a:t>
            </a:r>
            <a:endParaRPr lang="zh-CN" altLang="en-US" sz="8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19" name="Inspi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188" y="69608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4707"/>
      </p:ext>
    </p:extLst>
  </p:cSld>
  <p:clrMapOvr>
    <a:masterClrMapping/>
  </p:clrMapOvr>
  <p:transition spd="slow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101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70645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05829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82698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85711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870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721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5943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05966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24636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561532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91130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1" y="-331265"/>
            <a:ext cx="7664147" cy="76649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64879" y="0"/>
            <a:ext cx="9649072" cy="711750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220639" y="401514"/>
            <a:ext cx="64087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cap="all" dirty="0">
                <a:solidFill>
                  <a:srgbClr val="FFC000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cap="all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176523" y="2464197"/>
            <a:ext cx="8496944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b="1" dirty="0" smtClean="0"/>
              <a:t>ICRER 2021 </a:t>
            </a:r>
            <a:r>
              <a:rPr lang="en-US" altLang="zh-CN" sz="2800" b="1" dirty="0"/>
              <a:t>will be held in Xiamen </a:t>
            </a:r>
            <a:r>
              <a:rPr lang="en-US" altLang="zh-CN" sz="2800" b="1" dirty="0" smtClean="0"/>
              <a:t>University of </a:t>
            </a:r>
            <a:r>
              <a:rPr lang="en-US" altLang="zh-CN" sz="2800" b="1" dirty="0"/>
              <a:t>Technology, </a:t>
            </a:r>
            <a:r>
              <a:rPr lang="en-US" altLang="zh-CN" sz="2800" b="1" dirty="0" smtClean="0"/>
              <a:t>China during 2-4</a:t>
            </a:r>
            <a:r>
              <a:rPr lang="en-US" altLang="zh-CN" sz="2800" b="1" baseline="30000" dirty="0" smtClean="0"/>
              <a:t>th</a:t>
            </a:r>
            <a:r>
              <a:rPr lang="en-US" altLang="zh-CN" sz="2800" b="1" dirty="0" smtClean="0"/>
              <a:t> December, 2021</a:t>
            </a:r>
          </a:p>
          <a:p>
            <a:pPr algn="ctr">
              <a:buNone/>
            </a:pPr>
            <a:endParaRPr lang="en-US" altLang="zh-CN" sz="2800" b="1" dirty="0" smtClean="0"/>
          </a:p>
          <a:p>
            <a:pPr algn="ctr">
              <a:buNone/>
            </a:pPr>
            <a:r>
              <a:rPr lang="en-US" altLang="zh-CN" sz="2800" b="1" dirty="0" smtClean="0"/>
              <a:t>We also would </a:t>
            </a:r>
            <a:r>
              <a:rPr lang="en-US" altLang="zh-CN" sz="2800" b="1" dirty="0"/>
              <a:t>like to invite you to attend </a:t>
            </a:r>
            <a:r>
              <a:rPr lang="en-US" altLang="zh-CN" sz="2800" b="1" dirty="0" smtClean="0"/>
              <a:t>ICRER 2021</a:t>
            </a:r>
          </a:p>
          <a:p>
            <a:pPr algn="ctr">
              <a:buNone/>
            </a:pPr>
            <a:endParaRPr lang="en-US" altLang="zh-CN" sz="2800" b="1" dirty="0"/>
          </a:p>
          <a:p>
            <a:pPr algn="ctr">
              <a:buNone/>
            </a:pPr>
            <a:r>
              <a:rPr lang="en-US" altLang="zh-CN" sz="2800" b="1" dirty="0"/>
              <a:t>L</a:t>
            </a:r>
            <a:r>
              <a:rPr lang="en-US" altLang="zh-CN" sz="2800" b="1" dirty="0" smtClean="0"/>
              <a:t>ooking </a:t>
            </a:r>
            <a:r>
              <a:rPr lang="en-US" altLang="zh-CN" sz="2800" b="1" dirty="0"/>
              <a:t>forward to meeting you next year!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7396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5"/>
          <p:cNvSpPr>
            <a:spLocks/>
          </p:cNvSpPr>
          <p:nvPr/>
        </p:nvSpPr>
        <p:spPr bwMode="auto">
          <a:xfrm rot="16200000">
            <a:off x="-373254" y="2545774"/>
            <a:ext cx="2922662" cy="2185652"/>
          </a:xfrm>
          <a:custGeom>
            <a:avLst/>
            <a:gdLst>
              <a:gd name="T0" fmla="*/ 0 w 830"/>
              <a:gd name="T1" fmla="*/ 0 h 709"/>
              <a:gd name="T2" fmla="*/ 830 w 830"/>
              <a:gd name="T3" fmla="*/ 0 h 709"/>
              <a:gd name="T4" fmla="*/ 416 w 830"/>
              <a:gd name="T5" fmla="*/ 709 h 709"/>
              <a:gd name="T6" fmla="*/ 0 w 830"/>
              <a:gd name="T7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0" h="709">
                <a:moveTo>
                  <a:pt x="0" y="0"/>
                </a:moveTo>
                <a:lnTo>
                  <a:pt x="830" y="0"/>
                </a:lnTo>
                <a:lnTo>
                  <a:pt x="416" y="7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-133117" y="2701699"/>
            <a:ext cx="2402233" cy="2398232"/>
          </a:xfrm>
          <a:custGeom>
            <a:avLst/>
            <a:gdLst>
              <a:gd name="T0" fmla="*/ 0 w 830"/>
              <a:gd name="T1" fmla="*/ 0 h 709"/>
              <a:gd name="T2" fmla="*/ 830 w 830"/>
              <a:gd name="T3" fmla="*/ 0 h 709"/>
              <a:gd name="T4" fmla="*/ 416 w 830"/>
              <a:gd name="T5" fmla="*/ 709 h 709"/>
              <a:gd name="T6" fmla="*/ 0 w 830"/>
              <a:gd name="T7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0" h="709">
                <a:moveTo>
                  <a:pt x="0" y="0"/>
                </a:moveTo>
                <a:lnTo>
                  <a:pt x="830" y="0"/>
                </a:lnTo>
                <a:lnTo>
                  <a:pt x="416" y="7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9804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4" name="MH_Others_2"/>
          <p:cNvSpPr txBox="1"/>
          <p:nvPr>
            <p:custDataLst>
              <p:tags r:id="rId2"/>
            </p:custDataLst>
          </p:nvPr>
        </p:nvSpPr>
        <p:spPr>
          <a:xfrm>
            <a:off x="-123353" y="2968253"/>
            <a:ext cx="2386428" cy="86177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GROUP PHOTO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C:\Users\天黑了晒月亮\Documents\Tencent Files\907594739\Image\Group2\AD\[P\AD[PU7[8[57EA697X98CBB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16" y="0"/>
            <a:ext cx="10615083" cy="7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68520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0" cy="724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676582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7493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0425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02386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52610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10988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30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AUTOCOLOR" val="TRUE"/>
  <p:tag name="MH_TYPE" val="CONTENTS"/>
  <p:tag name="ID" val="545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第一PPT，www.1ppt.com">
  <a:themeElements>
    <a:clrScheme name="自定义 1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3051"/>
      </a:accent1>
      <a:accent2>
        <a:srgbClr val="78A521"/>
      </a:accent2>
      <a:accent3>
        <a:srgbClr val="023051"/>
      </a:accent3>
      <a:accent4>
        <a:srgbClr val="78A521"/>
      </a:accent4>
      <a:accent5>
        <a:srgbClr val="023051"/>
      </a:accent5>
      <a:accent6>
        <a:srgbClr val="78A521"/>
      </a:accent6>
      <a:hlink>
        <a:srgbClr val="023051"/>
      </a:hlink>
      <a:folHlink>
        <a:srgbClr val="78A52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自定义</PresentationFormat>
  <Paragraphs>15</Paragraphs>
  <Slides>20</Slides>
  <Notes>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风车</dc:title>
  <dc:creator/>
  <cp:keywords>www.1ppt.com</cp:keywords>
  <cp:lastModifiedBy/>
  <cp:revision>1</cp:revision>
  <dcterms:created xsi:type="dcterms:W3CDTF">2016-12-17T11:00:54Z</dcterms:created>
  <dcterms:modified xsi:type="dcterms:W3CDTF">2020-12-08T07:17:25Z</dcterms:modified>
</cp:coreProperties>
</file>